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B9712-C714-4D2D-AD92-23185B3060B0}" type="datetimeFigureOut">
              <a:rPr lang="es-ES" smtClean="0"/>
              <a:t>31/07/2024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1FB96-A262-4A60-9438-F1AB64B3BD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9205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B9712-C714-4D2D-AD92-23185B3060B0}" type="datetimeFigureOut">
              <a:rPr lang="es-ES" smtClean="0"/>
              <a:t>31/07/2024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1FB96-A262-4A60-9438-F1AB64B3BD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5386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B9712-C714-4D2D-AD92-23185B3060B0}" type="datetimeFigureOut">
              <a:rPr lang="es-ES" smtClean="0"/>
              <a:t>31/07/2024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1FB96-A262-4A60-9438-F1AB64B3BD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3038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B9712-C714-4D2D-AD92-23185B3060B0}" type="datetimeFigureOut">
              <a:rPr lang="es-ES" smtClean="0"/>
              <a:t>31/07/2024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1FB96-A262-4A60-9438-F1AB64B3BD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5075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B9712-C714-4D2D-AD92-23185B3060B0}" type="datetimeFigureOut">
              <a:rPr lang="es-ES" smtClean="0"/>
              <a:t>31/07/2024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1FB96-A262-4A60-9438-F1AB64B3BD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9494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B9712-C714-4D2D-AD92-23185B3060B0}" type="datetimeFigureOut">
              <a:rPr lang="es-ES" smtClean="0"/>
              <a:t>31/07/2024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1FB96-A262-4A60-9438-F1AB64B3BD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5716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B9712-C714-4D2D-AD92-23185B3060B0}" type="datetimeFigureOut">
              <a:rPr lang="es-ES" smtClean="0"/>
              <a:t>31/07/2024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1FB96-A262-4A60-9438-F1AB64B3BD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2068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B9712-C714-4D2D-AD92-23185B3060B0}" type="datetimeFigureOut">
              <a:rPr lang="es-ES" smtClean="0"/>
              <a:t>31/07/2024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1FB96-A262-4A60-9438-F1AB64B3BD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8896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B9712-C714-4D2D-AD92-23185B3060B0}" type="datetimeFigureOut">
              <a:rPr lang="es-ES" smtClean="0"/>
              <a:t>31/07/2024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1FB96-A262-4A60-9438-F1AB64B3BD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5136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B9712-C714-4D2D-AD92-23185B3060B0}" type="datetimeFigureOut">
              <a:rPr lang="es-ES" smtClean="0"/>
              <a:t>31/07/2024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1FB96-A262-4A60-9438-F1AB64B3BD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7518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B9712-C714-4D2D-AD92-23185B3060B0}" type="datetimeFigureOut">
              <a:rPr lang="es-ES" smtClean="0"/>
              <a:t>31/07/2024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1FB96-A262-4A60-9438-F1AB64B3BD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689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6B9712-C714-4D2D-AD92-23185B3060B0}" type="datetimeFigureOut">
              <a:rPr lang="es-ES" smtClean="0"/>
              <a:t>31/07/2024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51FB96-A262-4A60-9438-F1AB64B3BD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1518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420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6097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E2F0768792176408EA18B4E5A93B0F6" ma:contentTypeVersion="18" ma:contentTypeDescription="Crear nuevo documento." ma:contentTypeScope="" ma:versionID="7bcb6b1db6ee6405eac998da37047984">
  <xsd:schema xmlns:xsd="http://www.w3.org/2001/XMLSchema" xmlns:xs="http://www.w3.org/2001/XMLSchema" xmlns:p="http://schemas.microsoft.com/office/2006/metadata/properties" xmlns:ns2="658e8ee3-83e9-4649-afcf-a2bb4a10c8f0" xmlns:ns3="b92a8f70-9518-43ac-8914-2dc08de2cfc9" targetNamespace="http://schemas.microsoft.com/office/2006/metadata/properties" ma:root="true" ma:fieldsID="836d2c78c24e1679452651ffa6e7f346" ns2:_="" ns3:_="">
    <xsd:import namespace="658e8ee3-83e9-4649-afcf-a2bb4a10c8f0"/>
    <xsd:import namespace="b92a8f70-9518-43ac-8914-2dc08de2cf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LengthInSeconds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8e8ee3-83e9-4649-afcf-a2bb4a10c8f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Etiquetas de imagen" ma:readOnly="false" ma:fieldId="{5cf76f15-5ced-4ddc-b409-7134ff3c332f}" ma:taxonomyMulti="true" ma:sspId="565e2e09-08c0-4b5b-a883-c126791e26e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2a8f70-9518-43ac-8914-2dc08de2cfc9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759347f8-e3b9-4405-b3c0-825366853059}" ma:internalName="TaxCatchAll" ma:showField="CatchAllData" ma:web="b92a8f70-9518-43ac-8914-2dc08de2cfc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112E417-FFC1-4452-98A2-A4CC5E898854}"/>
</file>

<file path=customXml/itemProps2.xml><?xml version="1.0" encoding="utf-8"?>
<ds:datastoreItem xmlns:ds="http://schemas.openxmlformats.org/officeDocument/2006/customXml" ds:itemID="{B5DB21C7-B2B5-40E9-B960-EF4F742EC790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Usuario de Windows</cp:lastModifiedBy>
  <cp:revision>1</cp:revision>
  <dcterms:created xsi:type="dcterms:W3CDTF">2024-07-31T16:31:59Z</dcterms:created>
  <dcterms:modified xsi:type="dcterms:W3CDTF">2024-07-31T16:32:16Z</dcterms:modified>
</cp:coreProperties>
</file>